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311" r:id="rId4"/>
    <p:sldId id="316" r:id="rId5"/>
    <p:sldId id="320" r:id="rId6"/>
    <p:sldId id="321" r:id="rId7"/>
    <p:sldId id="322" r:id="rId8"/>
    <p:sldId id="323" r:id="rId9"/>
    <p:sldId id="317" r:id="rId10"/>
    <p:sldId id="286" r:id="rId11"/>
    <p:sldId id="319" r:id="rId12"/>
    <p:sldId id="324" r:id="rId13"/>
    <p:sldId id="325" r:id="rId14"/>
    <p:sldId id="318" r:id="rId15"/>
    <p:sldId id="31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24:52.189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1604 1,'-1587'0,"1571"0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24:59.14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1 1,'1547'0,"-1532"0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7:04.937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5026 0,'-5004'0,"4982"0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08:16:57.538"/>
    </inkml:context>
    <inkml:brush xml:id="br0">
      <inkml:brushProperty name="width" value="0.05" units="cm"/>
      <inkml:brushProperty name="height" value="0.05" units="cm"/>
      <inkml:brushProperty name="color" value="#BE5A38"/>
      <inkml:brushProperty name="ignorePressure" value="1"/>
    </inkml:brush>
  </inkml:definitions>
  <inkml:trace contextRef="#ctx0" brushRef="#br0">6803 1,'-6782'0,"6762"0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81CF0-A44E-4146-BC82-40CBB2A1045F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B84FD-30A3-41F3-8DF6-D45350294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9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8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10.xml"/><Relationship Id="rId5" Type="http://schemas.openxmlformats.org/officeDocument/2006/relationships/image" Target="../media/image7.png"/><Relationship Id="rId4" Type="http://schemas.openxmlformats.org/officeDocument/2006/relationships/customXml" Target="../ink/ink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customXml" Target="../ink/ink1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7F69D-05A2-49BA-9F6E-D6B57F0E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5185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7C3885-E517-4816-918E-C335932BD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9316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7A464-94A0-4230-9D66-1E1CC51A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513C5-5545-4A82-92D5-C14526A9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3342C-C9B2-41CB-BA6D-D18840E0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4C1BD9E-0D0B-4C44-834B-4D518BD78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57" y="-121443"/>
            <a:ext cx="3520285" cy="2487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21E5A65-61EA-4AE5-95AE-A0AF5E0E8D1E}"/>
                  </a:ext>
                </a:extLst>
              </p14:cNvPr>
              <p14:cNvContentPartPr/>
              <p14:nvPr userDrawn="1"/>
            </p14:nvContentPartPr>
            <p14:xfrm>
              <a:off x="4557789" y="887607"/>
              <a:ext cx="57744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21E5A65-61EA-4AE5-95AE-A0AF5E0E8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9149" y="878967"/>
                <a:ext cx="595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4532A17-EB04-4ED1-A7AB-393E43011749}"/>
                  </a:ext>
                </a:extLst>
              </p14:cNvPr>
              <p14:cNvContentPartPr/>
              <p14:nvPr userDrawn="1"/>
            </p14:nvContentPartPr>
            <p14:xfrm>
              <a:off x="7139349" y="887607"/>
              <a:ext cx="562680" cy="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4532A17-EB04-4ED1-A7AB-393E430117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0709" y="878967"/>
                <a:ext cx="580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46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6FCB8-3CF7-42C8-A6D9-69EBB58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029"/>
            <a:ext cx="10515600" cy="75370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869" y="53732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24FF3CE-0704-AFEF-4B15-1E88DE5CF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369037"/>
            <a:ext cx="10515600" cy="3692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9363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6FCB8-3CF7-42C8-A6D9-69EBB58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7029"/>
            <a:ext cx="10515600" cy="75370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 descr="Ein Bild, das Schrift, Grafiken, Schwarz, Logo enthält.&#10;&#10;Automatisch generierte Beschreibung">
            <a:extLst>
              <a:ext uri="{FF2B5EF4-FFF2-40B4-BE49-F238E27FC236}">
                <a16:creationId xmlns:a16="http://schemas.microsoft.com/office/drawing/2014/main" id="{BF18D89B-09B3-6C8A-A997-A030E73134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88" y="657622"/>
            <a:ext cx="4692223" cy="342900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3923FD4-30A1-FB8E-5169-4AE68D0AA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39456"/>
            <a:ext cx="10515600" cy="7064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49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Katze, Entwurf, Zeichnung, Säugetier enthält.&#10;&#10;Automatisch generierte Beschreibung">
            <a:extLst>
              <a:ext uri="{FF2B5EF4-FFF2-40B4-BE49-F238E27FC236}">
                <a16:creationId xmlns:a16="http://schemas.microsoft.com/office/drawing/2014/main" id="{80188C0E-070C-F54E-EBEF-F52A41C24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34" y="1568432"/>
            <a:ext cx="3396408" cy="270744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A7535B21-553A-E20D-5B9B-BC927502A957}"/>
              </a:ext>
            </a:extLst>
          </p:cNvPr>
          <p:cNvSpPr txBox="1"/>
          <p:nvPr userDrawn="1"/>
        </p:nvSpPr>
        <p:spPr>
          <a:xfrm>
            <a:off x="754338" y="3177603"/>
            <a:ext cx="10515600" cy="79316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>
                <a:latin typeface="Work Sans" pitchFamily="2" charset="0"/>
              </a:rPr>
              <a:t>Kurze Pause</a:t>
            </a:r>
          </a:p>
        </p:txBody>
      </p:sp>
    </p:spTree>
    <p:extLst>
      <p:ext uri="{BB962C8B-B14F-4D97-AF65-F5344CB8AC3E}">
        <p14:creationId xmlns:p14="http://schemas.microsoft.com/office/powerpoint/2010/main" val="28779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o,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D9AF4E-06BA-40A9-A6AA-8472FBF7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3A71-21B0-4D1D-B669-4F77D380E570}" type="datetimeFigureOut">
              <a:rPr lang="de-DE" smtClean="0"/>
              <a:t>07.04.2024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DBF211-A58A-43C7-B7F8-8D5237FC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71644F-11DA-4813-923F-E647BA7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EDD8-36D8-4CB3-B460-2D8DCA81510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Vektorgrafiken, Silhouette enthält.&#10;&#10;Automatisch generierte Beschreibung">
            <a:extLst>
              <a:ext uri="{FF2B5EF4-FFF2-40B4-BE49-F238E27FC236}">
                <a16:creationId xmlns:a16="http://schemas.microsoft.com/office/drawing/2014/main" id="{C140076C-C70A-4FDE-9608-8336BFBD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9" y="136525"/>
            <a:ext cx="666151" cy="655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14:cNvPr>
              <p14:cNvContentPartPr/>
              <p14:nvPr userDrawn="1"/>
            </p14:nvContentPartPr>
            <p14:xfrm>
              <a:off x="9733509" y="545967"/>
              <a:ext cx="244908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48C3226-177E-4135-912F-C9DD51CCCF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4509" y="536967"/>
                <a:ext cx="2466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14:cNvPr>
              <p14:cNvContentPartPr/>
              <p14:nvPr userDrawn="1"/>
            </p14:nvContentPartPr>
            <p14:xfrm>
              <a:off x="10373229" y="472167"/>
              <a:ext cx="180972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97C8E18-4E51-4425-BBE7-05C6B5A2B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4229" y="463167"/>
                <a:ext cx="18273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0576F33-60BB-092C-50D9-FDC13F2C95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838"/>
            <a:ext cx="3460037" cy="5204691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B4DADD-43B7-A592-2E68-E6D6A68D3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1497013"/>
            <a:ext cx="7315200" cy="4227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34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1EE41A-9D07-4B84-8311-06808D66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E8E829-BFD8-46F5-A173-591E83703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EC26B-456C-4AA6-9FE8-52F8BE50D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fld id="{51D33A71-21B0-4D1D-B669-4F77D380E570}" type="datetimeFigureOut">
              <a:rPr lang="de-DE" smtClean="0"/>
              <a:pPr/>
              <a:t>07.04.2024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7077F2-AB26-4C46-897D-5272E77F4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578ABB-7073-40B9-A069-59D7614EC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ork Sans" pitchFamily="2" charset="0"/>
              </a:defRPr>
            </a:lvl1pPr>
          </a:lstStyle>
          <a:p>
            <a:fld id="{D2CBEDD8-36D8-4CB3-B460-2D8DCA8151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4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Work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Work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Work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1613CF-3D22-4E89-9022-B08DC9FD2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/>
              <a:t>Basisgruppe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FD3B453-82F8-4F11-9B81-CAFAD2B8A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Vierter Termin</a:t>
            </a:r>
          </a:p>
        </p:txBody>
      </p:sp>
    </p:spTree>
    <p:extLst>
      <p:ext uri="{BB962C8B-B14F-4D97-AF65-F5344CB8AC3E}">
        <p14:creationId xmlns:p14="http://schemas.microsoft.com/office/powerpoint/2010/main" val="385196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4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unkelheit, Schwarz, Mond, Astronomisches Objekt enthält.&#10;&#10;Automatisch generierte Beschreibung">
            <a:extLst>
              <a:ext uri="{FF2B5EF4-FFF2-40B4-BE49-F238E27FC236}">
                <a16:creationId xmlns:a16="http://schemas.microsoft.com/office/drawing/2014/main" id="{D5BA87D0-D65C-CC28-EE35-AB8DC5DE4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88" y="3036163"/>
            <a:ext cx="4343025" cy="39017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14C718-652B-7E23-E649-4B4481F6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Achtsamkeit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D2527-7A9E-A6AA-A697-0AB41B809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Eine Technik, bei der man eigene Gedanken und Gefühle distanziert beobachtet, statt mit Ihnen zu fusionieren</a:t>
            </a:r>
          </a:p>
          <a:p>
            <a:endParaRPr lang="de-DE" dirty="0"/>
          </a:p>
          <a:p>
            <a:pPr lvl="1"/>
            <a:r>
              <a:rPr lang="de-DE" dirty="0"/>
              <a:t>ICH BIN WÜTEND!!11!! &lt;-&gt; „Da ist gerade ein Gefühl von Wut“</a:t>
            </a:r>
          </a:p>
          <a:p>
            <a:pPr lvl="1"/>
            <a:endParaRPr lang="de-DE" dirty="0"/>
          </a:p>
          <a:p>
            <a:r>
              <a:rPr lang="de-DE" dirty="0"/>
              <a:t>Ja, das haben wir aus dem Buddhismus geklaut,</a:t>
            </a:r>
            <a:br>
              <a:rPr lang="de-DE" dirty="0"/>
            </a:br>
            <a:r>
              <a:rPr lang="de-DE" dirty="0"/>
              <a:t>wir stehen dazu</a:t>
            </a:r>
          </a:p>
          <a:p>
            <a:endParaRPr lang="de-DE" dirty="0"/>
          </a:p>
          <a:p>
            <a:r>
              <a:rPr lang="de-DE" dirty="0"/>
              <a:t>Nein, man braucht dafür keine gelbe Robe, und keinen Gebirgsbach um darin zu meditieren</a:t>
            </a:r>
          </a:p>
        </p:txBody>
      </p:sp>
    </p:spTree>
    <p:extLst>
      <p:ext uri="{BB962C8B-B14F-4D97-AF65-F5344CB8AC3E}">
        <p14:creationId xmlns:p14="http://schemas.microsoft.com/office/powerpoint/2010/main" val="160048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4C718-652B-7E23-E649-4B4481F6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Achtsamkeit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D2527-7A9E-A6AA-A697-0AB41B809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Warum Achtsamkeit so wichtig im therapeutischen Prozess ist</a:t>
            </a:r>
          </a:p>
          <a:p>
            <a:endParaRPr lang="de-DE" dirty="0"/>
          </a:p>
          <a:p>
            <a:pPr lvl="1"/>
            <a:r>
              <a:rPr lang="de-DE" dirty="0"/>
              <a:t>Wir können nur verändern, neue Wege gehen, wenn wir auch merken, was geschieht, während oder bevor es geschieht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Wir brauchen Distanz zu unseren Gefühlen, um anders handeln zu können, als diese uns diktieren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Wir brauchen Distanz zu unseren Gedanken, um diese erfolgreich zu hinterfragen</a:t>
            </a:r>
          </a:p>
        </p:txBody>
      </p:sp>
    </p:spTree>
    <p:extLst>
      <p:ext uri="{BB962C8B-B14F-4D97-AF65-F5344CB8AC3E}">
        <p14:creationId xmlns:p14="http://schemas.microsoft.com/office/powerpoint/2010/main" val="69473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4C718-652B-7E23-E649-4B4481F6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Exkurs: Minimax Interventionen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D2527-7A9E-A6AA-A697-0AB41B809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Oft machen kleine Unterschiede in unserem Denken oder unserer Sprache bereits einen großen Unterschied:</a:t>
            </a:r>
          </a:p>
          <a:p>
            <a:endParaRPr lang="de-DE" dirty="0"/>
          </a:p>
          <a:p>
            <a:pPr lvl="1"/>
            <a:r>
              <a:rPr lang="de-DE" dirty="0"/>
              <a:t>Ich will spazieren gehen, aber es regnet -&gt; Ich bleibe daheim</a:t>
            </a:r>
          </a:p>
          <a:p>
            <a:pPr lvl="1"/>
            <a:r>
              <a:rPr lang="de-DE" dirty="0"/>
              <a:t>Ich will spazieren gehen, und es  regnet -&gt; Ich könnte losgehen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Ich bin so dumm, das klappt doch nie -&gt; Selbstwertschädigend, Weiterversuchen unmöglich</a:t>
            </a:r>
          </a:p>
          <a:p>
            <a:pPr lvl="1"/>
            <a:r>
              <a:rPr lang="de-DE" dirty="0"/>
              <a:t>Das hat nicht geklappt, ich habe da ein bisschen Angst das ich das nie hinbekommen werde -&gt; Selbstwerterhaltend, Weiterversuchen möglich</a:t>
            </a:r>
          </a:p>
        </p:txBody>
      </p:sp>
    </p:spTree>
    <p:extLst>
      <p:ext uri="{BB962C8B-B14F-4D97-AF65-F5344CB8AC3E}">
        <p14:creationId xmlns:p14="http://schemas.microsoft.com/office/powerpoint/2010/main" val="163724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4C718-652B-7E23-E649-4B4481F6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Entspannung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8D2527-7A9E-A6AA-A697-0AB41B809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Entspannungsübungen helfen uns, das eigene </a:t>
            </a:r>
            <a:br>
              <a:rPr lang="de-DE" dirty="0"/>
            </a:br>
            <a:r>
              <a:rPr lang="de-DE" dirty="0"/>
              <a:t>Stresslevel zu regulieren</a:t>
            </a:r>
          </a:p>
          <a:p>
            <a:endParaRPr lang="de-DE" dirty="0"/>
          </a:p>
          <a:p>
            <a:r>
              <a:rPr lang="de-DE" dirty="0"/>
              <a:t>Es ist egal, welche man genau verwendet</a:t>
            </a:r>
          </a:p>
          <a:p>
            <a:endParaRPr lang="de-DE" dirty="0"/>
          </a:p>
          <a:p>
            <a:r>
              <a:rPr lang="de-DE" dirty="0"/>
              <a:t>Eine wissenschaftlich geprüfte Methode (PMR; Autogenes Training) wird aber empfohlen</a:t>
            </a:r>
          </a:p>
          <a:p>
            <a:endParaRPr lang="de-DE" dirty="0"/>
          </a:p>
          <a:p>
            <a:r>
              <a:rPr lang="de-DE" dirty="0"/>
              <a:t>Hilft natürlich auch nur, wenn man es auch macht</a:t>
            </a:r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63A07E-178E-F177-8F9F-31BA1D212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28" y="472736"/>
            <a:ext cx="28285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atze, Text, Säugetier, Clipart enthält.&#10;&#10;Automatisch generierte Beschreibung">
            <a:extLst>
              <a:ext uri="{FF2B5EF4-FFF2-40B4-BE49-F238E27FC236}">
                <a16:creationId xmlns:a16="http://schemas.microsoft.com/office/drawing/2014/main" id="{3C78B471-6C23-478F-9615-61B0C4362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8" y="0"/>
            <a:ext cx="2779624" cy="2215778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3C28AC-6F49-8811-4EB1-337538510C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Wie wir eine Veränderung beginnen</a:t>
            </a:r>
          </a:p>
          <a:p>
            <a:endParaRPr lang="de-DE" dirty="0"/>
          </a:p>
          <a:p>
            <a:r>
              <a:rPr lang="de-DE" dirty="0"/>
              <a:t>Warum wir Annäherungs- und keine Vermeidungsziele brauchen</a:t>
            </a:r>
          </a:p>
          <a:p>
            <a:endParaRPr lang="de-DE" dirty="0"/>
          </a:p>
          <a:p>
            <a:r>
              <a:rPr lang="de-DE" dirty="0"/>
              <a:t>Wie man Achtsamkeit und Entspannungsübungen für sich einsetzen kann</a:t>
            </a:r>
          </a:p>
          <a:p>
            <a:endParaRPr lang="de-DE" dirty="0"/>
          </a:p>
          <a:p>
            <a:r>
              <a:rPr lang="de-DE" dirty="0"/>
              <a:t>Wie es für Sie weitergeht.</a:t>
            </a:r>
          </a:p>
        </p:txBody>
      </p:sp>
    </p:spTree>
    <p:extLst>
      <p:ext uri="{BB962C8B-B14F-4D97-AF65-F5344CB8AC3E}">
        <p14:creationId xmlns:p14="http://schemas.microsoft.com/office/powerpoint/2010/main" val="143638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ACE07-FDCB-4482-8A50-5B353395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7256A0-56E8-C80D-F151-A939DABE8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Hausaufgaben nachbesprechen</a:t>
            </a:r>
          </a:p>
          <a:p>
            <a:endParaRPr lang="de-DE" dirty="0"/>
          </a:p>
          <a:p>
            <a:r>
              <a:rPr lang="de-DE" dirty="0"/>
              <a:t>Etwas verändern, aber wie?</a:t>
            </a:r>
          </a:p>
          <a:p>
            <a:endParaRPr lang="de-DE" dirty="0"/>
          </a:p>
          <a:p>
            <a:r>
              <a:rPr lang="de-DE" dirty="0"/>
              <a:t>Ziele setzen</a:t>
            </a:r>
          </a:p>
          <a:p>
            <a:endParaRPr lang="de-DE" dirty="0"/>
          </a:p>
          <a:p>
            <a:r>
              <a:rPr lang="de-DE" dirty="0"/>
              <a:t>Achtsamkeit</a:t>
            </a:r>
          </a:p>
          <a:p>
            <a:endParaRPr lang="de-DE" dirty="0"/>
          </a:p>
          <a:p>
            <a:r>
              <a:rPr lang="de-DE" dirty="0"/>
              <a:t>Entspannungsübung</a:t>
            </a:r>
          </a:p>
          <a:p>
            <a:endParaRPr lang="de-DE" dirty="0"/>
          </a:p>
          <a:p>
            <a:r>
              <a:rPr lang="de-DE" dirty="0"/>
              <a:t>Verabschiedung</a:t>
            </a:r>
          </a:p>
          <a:p>
            <a:endParaRPr lang="de-DE" sz="2000" dirty="0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9CEBB153-E643-991D-E1DB-4146D89A9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37" y="4394718"/>
            <a:ext cx="3008582" cy="2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ACE07-FDCB-4482-8A50-5B353395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Hausaufgaben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7256A0-56E8-C80D-F151-A939DABE8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Das eigene Störungsmodell</a:t>
            </a:r>
          </a:p>
          <a:p>
            <a:endParaRPr lang="de-DE" dirty="0"/>
          </a:p>
          <a:p>
            <a:pPr lvl="1"/>
            <a:r>
              <a:rPr lang="de-DE" dirty="0"/>
              <a:t>Wie ging es Ihnen mit der Übung?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Haben Sie ein Modell erarbeitet?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Wo gab es Probleme?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Was haben Sie gelernt?</a:t>
            </a:r>
          </a:p>
          <a:p>
            <a:endParaRPr lang="de-DE" sz="2000" dirty="0"/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647780E-0A80-1833-FEAD-97360194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4" y="1505352"/>
            <a:ext cx="2888932" cy="4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94C26-0460-ADE9-3DF0-FC4B0D9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Etwas verändern, aber wie?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7A222-B1D7-1706-0E50-55958F587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Gruppendiskussion: Jetzt wo Sie ein Störungsmodell haben, was müssten Sie verändern, um den Teufelskreis zu brechen?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 kann sowas gelingen?</a:t>
            </a:r>
          </a:p>
        </p:txBody>
      </p:sp>
    </p:spTree>
    <p:extLst>
      <p:ext uri="{BB962C8B-B14F-4D97-AF65-F5344CB8AC3E}">
        <p14:creationId xmlns:p14="http://schemas.microsoft.com/office/powerpoint/2010/main" val="30443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94C26-0460-ADE9-3DF0-FC4B0D9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Etwas verändern, aber wie?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7A222-B1D7-1706-0E50-55958F587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Wir sind nicht unsere Gedanken und Gefühle</a:t>
            </a:r>
          </a:p>
          <a:p>
            <a:endParaRPr lang="de-DE" dirty="0"/>
          </a:p>
          <a:p>
            <a:r>
              <a:rPr lang="de-DE" dirty="0"/>
              <a:t>Wir können Dinge tun, obwohl unser Gefühl etwas anderes sagt</a:t>
            </a:r>
          </a:p>
          <a:p>
            <a:endParaRPr lang="de-DE" dirty="0"/>
          </a:p>
          <a:p>
            <a:r>
              <a:rPr lang="de-DE" dirty="0"/>
              <a:t>Wir können verändern, was wir denken</a:t>
            </a:r>
          </a:p>
          <a:p>
            <a:endParaRPr lang="de-DE" dirty="0"/>
          </a:p>
          <a:p>
            <a:r>
              <a:rPr lang="de-DE" dirty="0"/>
              <a:t>Am Ende: wir müssen neue Erfahrungen machen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12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0A0C1D-CE99-245A-EDE1-894CCC603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39456"/>
            <a:ext cx="10515600" cy="1000210"/>
          </a:xfrm>
        </p:spPr>
        <p:txBody>
          <a:bodyPr>
            <a:normAutofit/>
          </a:bodyPr>
          <a:lstStyle/>
          <a:p>
            <a:r>
              <a:rPr lang="de-DE" dirty="0"/>
              <a:t>Veränderungen brauchen Mut und sind manchmal sehr unangenehm, aber wir können das!</a:t>
            </a:r>
          </a:p>
        </p:txBody>
      </p:sp>
    </p:spTree>
    <p:extLst>
      <p:ext uri="{BB962C8B-B14F-4D97-AF65-F5344CB8AC3E}">
        <p14:creationId xmlns:p14="http://schemas.microsoft.com/office/powerpoint/2010/main" val="96204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94C26-0460-ADE9-3DF0-FC4B0D9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Etwas verändern, aber wie?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7A222-B1D7-1706-0E50-55958F587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Beispiel:</a:t>
            </a:r>
          </a:p>
          <a:p>
            <a:endParaRPr lang="de-DE" dirty="0"/>
          </a:p>
          <a:p>
            <a:pPr lvl="1"/>
            <a:r>
              <a:rPr lang="de-DE" dirty="0"/>
              <a:t>Hundeangst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Der Hund beißt mich sicher, aber ich gehe jetzt vorsichtig in den Kontakt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Hund beißt nicht, sondern ist weich und flauschig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Da habe ich aber nochmal Glück gehabt, nächstes Mal beißt er sicher.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Oh, meine Angst war wohl gar nicht berechtigt, der scheint ja sehr freundlich gewesen zu sein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4196133-AE05-52F8-4994-E75C9F1D6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71" y="619217"/>
            <a:ext cx="2295826" cy="28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94C26-0460-ADE9-3DF0-FC4B0D94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Etwas verändern, aber wie?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7A222-B1D7-1706-0E50-55958F587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Beispiel:</a:t>
            </a:r>
          </a:p>
          <a:p>
            <a:endParaRPr lang="de-DE" dirty="0"/>
          </a:p>
          <a:p>
            <a:pPr lvl="1"/>
            <a:r>
              <a:rPr lang="de-DE" dirty="0"/>
              <a:t>Depression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Nichts macht mir Spaß, mein Leben ist traurig, und ich </a:t>
            </a:r>
            <a:br>
              <a:rPr lang="de-DE" dirty="0"/>
            </a:br>
            <a:r>
              <a:rPr lang="de-DE" dirty="0"/>
              <a:t>kann das nicht beeinflussen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Täglich etwas Schönes tun und Protokoll führen!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Oh, ich kann meine Stimmung doch etwas beeinflussen, und mein neues Hobby macht sogar Spaß, so habe ich wieder Antrieb und Motivation gewonnen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Entwurf, Zeichnung, Darstellung, Grafik enthält.&#10;&#10;Automatisch generierte Beschreibung">
            <a:extLst>
              <a:ext uri="{FF2B5EF4-FFF2-40B4-BE49-F238E27FC236}">
                <a16:creationId xmlns:a16="http://schemas.microsoft.com/office/drawing/2014/main" id="{41C006C9-92FB-FFC5-0ABE-69BB99654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6" y="1216242"/>
            <a:ext cx="2432440" cy="35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3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8ADF1-946E-DA6F-7EB0-21186FDA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und deren Nutzen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4F4218-7487-831E-B7CB-194043957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Es gibt Annäherungs- und Vermeidungsziele</a:t>
            </a:r>
          </a:p>
          <a:p>
            <a:endParaRPr lang="de-DE" dirty="0"/>
          </a:p>
          <a:p>
            <a:r>
              <a:rPr lang="de-DE" dirty="0"/>
              <a:t>Annäherungsziele lassen uns zu etwas hin streben</a:t>
            </a:r>
          </a:p>
          <a:p>
            <a:endParaRPr lang="de-DE" dirty="0"/>
          </a:p>
          <a:p>
            <a:r>
              <a:rPr lang="de-DE" dirty="0"/>
              <a:t>Vermeidungsziele lassen uns von etwas weg streben, etwas vermeiden</a:t>
            </a:r>
          </a:p>
          <a:p>
            <a:endParaRPr lang="de-DE" dirty="0"/>
          </a:p>
          <a:p>
            <a:r>
              <a:rPr lang="de-DE" dirty="0"/>
              <a:t>Welche Ziele sind nützlicher, um Störungen zu überwinden?</a:t>
            </a:r>
          </a:p>
        </p:txBody>
      </p:sp>
    </p:spTree>
    <p:extLst>
      <p:ext uri="{BB962C8B-B14F-4D97-AF65-F5344CB8AC3E}">
        <p14:creationId xmlns:p14="http://schemas.microsoft.com/office/powerpoint/2010/main" val="2739520621"/>
      </p:ext>
    </p:extLst>
  </p:cSld>
  <p:clrMapOvr>
    <a:masterClrMapping/>
  </p:clrMapOvr>
</p:sld>
</file>

<file path=ppt/theme/theme1.xml><?xml version="1.0" encoding="utf-8"?>
<a:theme xmlns:a="http://schemas.openxmlformats.org/drawingml/2006/main" name="Therapiewol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/>
      </a:bodyPr>
      <a:lstStyle>
        <a:defPPr algn="l">
          <a:lnSpc>
            <a:spcPct val="150000"/>
          </a:lnSpc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Breitbild</PresentationFormat>
  <Paragraphs>106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Work Sans</vt:lpstr>
      <vt:lpstr>Therapiewolf</vt:lpstr>
      <vt:lpstr>Basisgruppe</vt:lpstr>
      <vt:lpstr>Herzlich willkommen</vt:lpstr>
      <vt:lpstr>Hausaufgaben</vt:lpstr>
      <vt:lpstr>Etwas verändern, aber wie?</vt:lpstr>
      <vt:lpstr>Etwas verändern, aber wie?</vt:lpstr>
      <vt:lpstr>PowerPoint-Präsentation</vt:lpstr>
      <vt:lpstr>Etwas verändern, aber wie?</vt:lpstr>
      <vt:lpstr>Etwas verändern, aber wie?</vt:lpstr>
      <vt:lpstr>Ziele und deren Nutzen</vt:lpstr>
      <vt:lpstr>PowerPoint-Präsentation</vt:lpstr>
      <vt:lpstr>Achtsamkeit</vt:lpstr>
      <vt:lpstr>Achtsamkeit</vt:lpstr>
      <vt:lpstr>Exkurs: Minimax Interventionen</vt:lpstr>
      <vt:lpstr>Entspannung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Fortbildung „Stress Coach“</dc:title>
  <dc:creator>Andreas Wolf</dc:creator>
  <cp:lastModifiedBy>Andreas Wolf</cp:lastModifiedBy>
  <cp:revision>54</cp:revision>
  <dcterms:created xsi:type="dcterms:W3CDTF">2021-09-30T07:54:49Z</dcterms:created>
  <dcterms:modified xsi:type="dcterms:W3CDTF">2024-04-07T09:15:46Z</dcterms:modified>
</cp:coreProperties>
</file>